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1" r:id="rId4"/>
    <p:sldId id="264" r:id="rId5"/>
    <p:sldId id="259" r:id="rId6"/>
    <p:sldId id="263" r:id="rId7"/>
    <p:sldId id="258" r:id="rId8"/>
    <p:sldId id="257" r:id="rId9"/>
    <p:sldId id="262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0" autoAdjust="0"/>
    <p:restoredTop sz="94660"/>
  </p:normalViewPr>
  <p:slideViewPr>
    <p:cSldViewPr>
      <p:cViewPr>
        <p:scale>
          <a:sx n="70" d="100"/>
          <a:sy n="70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E1A82-1EB6-4C4E-9F8B-3219C9BD731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84426-4774-44C6-B00F-7E62B62E4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big</a:t>
            </a:r>
            <a:r>
              <a:rPr lang="en-US" baseline="0" dirty="0" smtClean="0"/>
              <a:t> inner tub will be equal to three little inner tubes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84426-4774-44C6-B00F-7E62B62E4F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39B0A6-90D9-4FCA-B3C4-0C671348BBF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69163C-BAFD-4AC6-BE95-B5F08641249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3.gstatic.com/images?q=tbn:ANd9GcQmhkc1QkU_EbB57d2tjIPTpvxZVSxuRszrRD3exqtXf_encFYU" TargetMode="External"/><Relationship Id="rId3" Type="http://schemas.openxmlformats.org/officeDocument/2006/relationships/hyperlink" Target="http://hippocampus.files.wordpress.com/2012/02/booksinbasket.jpg" TargetMode="External"/><Relationship Id="rId7" Type="http://schemas.openxmlformats.org/officeDocument/2006/relationships/hyperlink" Target="http://www.canstockphoto.com/erie-canal-locks-lockport-new-york-6347834.html" TargetMode="External"/><Relationship Id="rId2" Type="http://schemas.openxmlformats.org/officeDocument/2006/relationships/hyperlink" Target="http://www.clipartbest.com/cliparts/nTX/zLG/nTXzLGqTB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lustrationsof.com/royalty-free-inner-tube-clipart-illustration-1226779.jpg" TargetMode="External"/><Relationship Id="rId5" Type="http://schemas.openxmlformats.org/officeDocument/2006/relationships/hyperlink" Target="http://thumbs.dreamstime.com/z/inner-tube-15096116.jpg" TargetMode="External"/><Relationship Id="rId10" Type="http://schemas.openxmlformats.org/officeDocument/2006/relationships/hyperlink" Target="https://encrypted-tbn2.gstatic.com/images?q=tbn:ANd9GcQgcvfpYOQlQA47F-l0q3pb-CRelguaS01JbCb4VBH63WKfDbrm" TargetMode="External"/><Relationship Id="rId4" Type="http://schemas.openxmlformats.org/officeDocument/2006/relationships/hyperlink" Target="http://www.clker.com/cliparts/7/B/m/t/z/g/desk-hi.png" TargetMode="External"/><Relationship Id="rId9" Type="http://schemas.openxmlformats.org/officeDocument/2006/relationships/hyperlink" Target="http://www.doukhobor.org/SSMauretani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Lesson 2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Erie Canal In 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696" cy="1524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End of Lesson Reflection </a:t>
            </a:r>
            <a:r>
              <a:rPr lang="en-US" dirty="0" smtClean="0"/>
              <a:t>Worksheet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smtClean="0"/>
              <a:t>Please write one sentence for questions 2 and 3</a:t>
            </a:r>
          </a:p>
          <a:p>
            <a:pPr>
              <a:buNone/>
            </a:pPr>
            <a:r>
              <a:rPr lang="en-US" dirty="0" smtClean="0"/>
              <a:t>Questions: </a:t>
            </a:r>
          </a:p>
          <a:p>
            <a:pPr marL="514350" indent="-514350">
              <a:buNone/>
            </a:pPr>
            <a:r>
              <a:rPr lang="en-US" dirty="0" smtClean="0"/>
              <a:t>1. What is your role in this activity?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What did you do?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And how does it relate to how the Erie Canal works?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2"/>
              </a:rPr>
              <a:t>http://www.clipartbest.com/cliparts/nTX/zLG/nTXzLGqTB.gif</a:t>
            </a:r>
            <a:endParaRPr lang="en-US" sz="1200" dirty="0" smtClean="0"/>
          </a:p>
          <a:p>
            <a:r>
              <a:rPr lang="en-US" sz="1200" dirty="0" smtClean="0">
                <a:hlinkClick r:id="rId3"/>
              </a:rPr>
              <a:t>http://hippocampus.files.wordpress.com/2012/02/booksinbasket.jpg</a:t>
            </a:r>
            <a:endParaRPr lang="en-US" sz="1200" dirty="0" smtClean="0"/>
          </a:p>
          <a:p>
            <a:r>
              <a:rPr lang="en-US" sz="1200" dirty="0" smtClean="0">
                <a:hlinkClick r:id="rId4"/>
              </a:rPr>
              <a:t>http://www.clker.com/cliparts/7/B/m/t/z/g/desk-hi.png</a:t>
            </a:r>
            <a:endParaRPr lang="en-US" sz="1200" dirty="0" smtClean="0"/>
          </a:p>
          <a:p>
            <a:r>
              <a:rPr lang="en-US" sz="1200" dirty="0" smtClean="0">
                <a:hlinkClick r:id="rId5"/>
              </a:rPr>
              <a:t>http://thumbs.dreamstime.com/z/inner-tube-15096116.jpg</a:t>
            </a:r>
            <a:endParaRPr lang="en-US" sz="1200" dirty="0" smtClean="0"/>
          </a:p>
          <a:p>
            <a:r>
              <a:rPr lang="en-US" sz="1200" dirty="0" smtClean="0">
                <a:hlinkClick r:id="rId6"/>
              </a:rPr>
              <a:t>http://www.illustrationsof.com/royalty-free-inner-tube-clipart-illustration-1226779.jpg</a:t>
            </a:r>
            <a:endParaRPr lang="en-US" sz="1200" dirty="0" smtClean="0"/>
          </a:p>
          <a:p>
            <a:r>
              <a:rPr lang="en-US" sz="1200" dirty="0" smtClean="0">
                <a:hlinkClick r:id="rId7"/>
              </a:rPr>
              <a:t>http://www.canstockphoto.com/erie-canal-locks-lockport-new-york-6347834.html</a:t>
            </a:r>
            <a:endParaRPr lang="en-US" sz="1200" dirty="0" smtClean="0"/>
          </a:p>
          <a:p>
            <a:r>
              <a:rPr lang="en-US" sz="1200" dirty="0" smtClean="0">
                <a:hlinkClick r:id="rId8"/>
              </a:rPr>
              <a:t>https://encrypted-tbn3.gstatic.com/images?q=tbn:ANd9GcQmhkc1QkU_EbB57d2tjIPTpvxZVSxuRszrRD3exqtXf_encFYU</a:t>
            </a:r>
            <a:endParaRPr lang="en-US" sz="1200" dirty="0" smtClean="0"/>
          </a:p>
          <a:p>
            <a:r>
              <a:rPr lang="en-US" sz="1200" dirty="0" smtClean="0">
                <a:hlinkClick r:id="rId9"/>
              </a:rPr>
              <a:t>http://www.doukhobor.org/SSMauretania.jpg</a:t>
            </a:r>
            <a:endParaRPr lang="en-US" sz="1200" dirty="0" smtClean="0"/>
          </a:p>
          <a:p>
            <a:r>
              <a:rPr lang="en-US" sz="1200" dirty="0" smtClean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encrypted-tbn2.gstatic.com/images?q=tbn:ANd9GcQgcvfpYOQlQA47F-l0q3pb-CRelguaS01JbCb4VBH63WKfDbrm</a:t>
            </a:r>
            <a:endParaRPr lang="en-US" sz="1200" dirty="0" smtClean="0"/>
          </a:p>
          <a:p>
            <a:r>
              <a:rPr lang="en-US" sz="1200" dirty="0" smtClean="0">
                <a:hlinkClick r:id="rId8"/>
              </a:rPr>
              <a:t>Ejg0dOKY14/s1600/</a:t>
            </a:r>
            <a:r>
              <a:rPr lang="en-US" sz="1200" dirty="0" err="1" smtClean="0">
                <a:hlinkClick r:id="rId8"/>
              </a:rPr>
              <a:t>Erie+Canal+buffalo+NY+fm+eriecanal.org.jpghttp</a:t>
            </a:r>
            <a:r>
              <a:rPr lang="en-US" sz="1200" dirty="0" smtClean="0">
                <a:hlinkClick r:id="rId8"/>
              </a:rPr>
              <a:t>://</a:t>
            </a:r>
            <a:r>
              <a:rPr lang="en-US" sz="1200" dirty="0" err="1" smtClean="0">
                <a:hlinkClick r:id="rId8"/>
              </a:rPr>
              <a:t>www.latinamericanstudies.org</a:t>
            </a:r>
            <a:r>
              <a:rPr lang="en-US" sz="1200" dirty="0" smtClean="0">
                <a:hlinkClick r:id="rId8"/>
              </a:rPr>
              <a:t>/united-states/Erie-canal-</a:t>
            </a:r>
            <a:r>
              <a:rPr lang="en-US" sz="1200" dirty="0" err="1" smtClean="0">
                <a:hlinkClick r:id="rId8"/>
              </a:rPr>
              <a:t>map.gif</a:t>
            </a:r>
            <a:endParaRPr lang="en-US" sz="1200" dirty="0" smtClean="0">
              <a:hlinkClick r:id="rId8"/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Remembering what we learned last class</a:t>
            </a:r>
            <a:r>
              <a:rPr lang="en-US" b="1" dirty="0" smtClean="0">
                <a:sym typeface="Wingdings" pitchFamily="2" charset="2"/>
              </a:rPr>
              <a:t>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You have your Who What When Where and How About the Erie Canal Worksheet. 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400" dirty="0" smtClean="0"/>
              <a:t>Can anyone share some facts you learned last class?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s://encrypted-tbn1.gstatic.com/images?q=tbn:ANd9GcRGkXM6bhI0wcYoNwNJMawZUR_wp90g9JwVofYOg9DVyn2no1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081959" cy="4648200"/>
          </a:xfrm>
          <a:prstGeom prst="rect">
            <a:avLst/>
          </a:prstGeom>
          <a:noFill/>
        </p:spPr>
      </p:pic>
      <p:pic>
        <p:nvPicPr>
          <p:cNvPr id="18436" name="Picture 4" descr="https://encrypted-tbn2.gstatic.com/images?q=tbn:ANd9GcQQHj_SOkFoebjJY5VA39ZxFzECvwoYbINaPjgn1Ez-HK9RPX04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47244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685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Look at the water in these two pictures what is the difference (size)?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Page: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15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Lets look at the map 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 smtClean="0"/>
              <a:t>is </a:t>
            </a:r>
            <a:r>
              <a:rPr lang="en-US" dirty="0" smtClean="0"/>
              <a:t>bigger? </a:t>
            </a:r>
            <a:r>
              <a:rPr lang="en-US" dirty="0" smtClean="0"/>
              <a:t> </a:t>
            </a:r>
            <a:r>
              <a:rPr lang="en-US" dirty="0" smtClean="0"/>
              <a:t>   Which is longer?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s://encrypted-tbn2.gstatic.com/images?q=tbn:ANd9GcQgcvfpYOQlQA47F-l0q3pb-CRelguaS01JbCb4VBH63WKfDb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571999" cy="3276600"/>
          </a:xfrm>
          <a:prstGeom prst="rect">
            <a:avLst/>
          </a:prstGeom>
          <a:noFill/>
        </p:spPr>
      </p:pic>
      <p:pic>
        <p:nvPicPr>
          <p:cNvPr id="4" name="Picture 2" descr="http://www.latinamericanstudies.org/united-states/Erie-canal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18994"/>
            <a:ext cx="8077200" cy="19390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Page:2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Which boat would you chose to fit which size of 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encrypted-tbn3.gstatic.com/images?q=tbn:ANd9GcQmhkc1QkU_EbB57d2tjIPTpvxZVSxuRszrRD3exqtXf_encF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076575" cy="4343400"/>
          </a:xfrm>
          <a:prstGeom prst="rect">
            <a:avLst/>
          </a:prstGeom>
          <a:noFill/>
        </p:spPr>
      </p:pic>
      <p:pic>
        <p:nvPicPr>
          <p:cNvPr id="2050" name="Picture 2" descr="http://www.doukhobor.org/SSMauret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51054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Page:3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it works with real pictures</a:t>
            </a:r>
            <a:endParaRPr lang="en-US" b="1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586726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1371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Farmers: Grain From the  Midwest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176988">
            <a:off x="1458473" y="2072739"/>
            <a:ext cx="757021" cy="403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Big Ships on the Lake Erie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43200" y="2971800"/>
            <a:ext cx="1524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doukhobor.org/SSMauret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00400"/>
            <a:ext cx="2514600" cy="21392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91000" y="20574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3. Store Grain in Grain Elevator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969810">
            <a:off x="5708848" y="2726505"/>
            <a:ext cx="802983" cy="136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53200" y="2590800"/>
            <a:ext cx="114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4.Load Grain on small ships to the Erie Canal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s://encrypted-tbn3.gstatic.com/images?q=tbn:ANd9GcQmhkc1QkU_EbB57d2tjIPTpvxZVSxuRszrRD3exqtXf_encFY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267200"/>
            <a:ext cx="1066800" cy="1506071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 rot="1800774">
            <a:off x="7633948" y="3830259"/>
            <a:ext cx="431656" cy="1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8600" y="411480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 Give grain to merchants to sell to stores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Page:4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thumbs.dreamstime.com/z/inner-tube-15096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09600"/>
            <a:ext cx="3505201" cy="3200400"/>
          </a:xfrm>
          <a:prstGeom prst="rect">
            <a:avLst/>
          </a:prstGeom>
          <a:noFill/>
        </p:spPr>
      </p:pic>
      <p:pic>
        <p:nvPicPr>
          <p:cNvPr id="3074" name="Picture 2" descr="http://www.clipartbest.com/cliparts/nTX/zLG/nTXzLGqT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981200" y="1828800"/>
            <a:ext cx="3886200" cy="3048000"/>
          </a:xfrm>
          <a:prstGeom prst="rect">
            <a:avLst/>
          </a:prstGeom>
          <a:noFill/>
        </p:spPr>
      </p:pic>
      <p:pic>
        <p:nvPicPr>
          <p:cNvPr id="3076" name="Picture 4" descr="http://hippocampus.files.wordpress.com/2012/02/booksinbask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267200"/>
            <a:ext cx="1828800" cy="18418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" cy="9906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" cy="373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ttp://www.clker.com/cliparts/7/B/m/t/z/g/desk-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286000"/>
            <a:ext cx="3505200" cy="2219960"/>
          </a:xfrm>
          <a:prstGeom prst="rect">
            <a:avLst/>
          </a:prstGeom>
          <a:noFill/>
        </p:spPr>
      </p:pic>
      <p:pic>
        <p:nvPicPr>
          <p:cNvPr id="3082" name="Picture 10" descr="http://www.illustrationsof.com/royalty-free-inner-tube-clipart-illustration-12267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1000"/>
            <a:ext cx="1905000" cy="1828800"/>
          </a:xfrm>
          <a:prstGeom prst="rect">
            <a:avLst/>
          </a:prstGeom>
          <a:noFill/>
        </p:spPr>
      </p:pic>
      <p:pic>
        <p:nvPicPr>
          <p:cNvPr id="9" name="Picture 10" descr="http://www.illustrationsof.com/royalty-free-inner-tube-clipart-illustration-12267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28800"/>
            <a:ext cx="1905000" cy="1828800"/>
          </a:xfrm>
          <a:prstGeom prst="rect">
            <a:avLst/>
          </a:prstGeom>
          <a:noFill/>
        </p:spPr>
      </p:pic>
      <p:pic>
        <p:nvPicPr>
          <p:cNvPr id="10" name="Picture 10" descr="http://www.illustrationsof.com/royalty-free-inner-tube-clipart-illustration-12267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0"/>
            <a:ext cx="1905000" cy="182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342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Inner Tube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Little Inner Tube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876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Basket of  Books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1447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Rope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6482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1 Big Inner Tube(1 Big ship)= </a:t>
            </a:r>
          </a:p>
          <a:p>
            <a:r>
              <a:rPr lang="en-US" b="1" dirty="0" smtClean="0"/>
              <a:t>3Little Inner Tubes(3 Small ships)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1 Big Inner Tube can carry 1 basket with 6 books </a:t>
            </a:r>
          </a:p>
          <a:p>
            <a:r>
              <a:rPr lang="en-US" b="1" dirty="0" smtClean="0"/>
              <a:t>1 Small Inner Tube can carry 1 basket with 2 books </a:t>
            </a:r>
          </a:p>
          <a:p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77200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Page:5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You will take a piece a paper from the bowl and that will be your role in this activity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152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Page: 6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Roles &amp; What You Do:  (1$Per Book)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Farmers: </a:t>
            </a:r>
          </a:p>
          <a:p>
            <a:pPr>
              <a:buNone/>
            </a:pPr>
            <a:r>
              <a:rPr lang="en-US" dirty="0" smtClean="0"/>
              <a:t>* Already made the books </a:t>
            </a:r>
          </a:p>
          <a:p>
            <a:pPr>
              <a:buNone/>
            </a:pPr>
            <a:r>
              <a:rPr lang="en-US" dirty="0" smtClean="0"/>
              <a:t>* packing books into the basket 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Big Boat Captain (use big inner tubes):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Carry a basket of 6 books </a:t>
            </a:r>
          </a:p>
          <a:p>
            <a:r>
              <a:rPr lang="en-US" dirty="0" smtClean="0"/>
              <a:t>Give money to Farmers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Small Boat Captain (use small inner tubes): </a:t>
            </a:r>
          </a:p>
          <a:p>
            <a:pPr>
              <a:buNone/>
            </a:pPr>
            <a:r>
              <a:rPr lang="en-US" dirty="0" smtClean="0"/>
              <a:t>Carry 2 books each to the merchants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Merchants:</a:t>
            </a:r>
          </a:p>
          <a:p>
            <a:pPr>
              <a:buNone/>
            </a:pPr>
            <a:r>
              <a:rPr lang="en-US" dirty="0" smtClean="0"/>
              <a:t>Give money to the small boat captains </a:t>
            </a:r>
          </a:p>
          <a:p>
            <a:pPr>
              <a:buNone/>
            </a:pPr>
            <a:r>
              <a:rPr lang="en-US" dirty="0" smtClean="0"/>
              <a:t>Take the books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Workers at the mill</a:t>
            </a:r>
          </a:p>
          <a:p>
            <a:pPr>
              <a:buNone/>
            </a:pPr>
            <a:r>
              <a:rPr lang="en-US" dirty="0" smtClean="0"/>
              <a:t>In charge of tying the rope to the basket pull it up </a:t>
            </a:r>
          </a:p>
          <a:p>
            <a:pPr>
              <a:buNone/>
            </a:pPr>
            <a:r>
              <a:rPr lang="en-US" dirty="0" smtClean="0"/>
              <a:t>transfer books to the Small Boat Captain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Accountant:  </a:t>
            </a:r>
          </a:p>
          <a:p>
            <a:r>
              <a:rPr lang="en-US" dirty="0" smtClean="0"/>
              <a:t>Count how many books and big boats came in</a:t>
            </a:r>
          </a:p>
          <a:p>
            <a:r>
              <a:rPr lang="en-US" dirty="0" smtClean="0"/>
              <a:t> how many books and small boats went out. </a:t>
            </a:r>
          </a:p>
          <a:p>
            <a:r>
              <a:rPr lang="en-US" dirty="0" smtClean="0"/>
              <a:t>Give money to the big boat captain for there books</a:t>
            </a:r>
          </a:p>
          <a:p>
            <a:r>
              <a:rPr lang="en-US" dirty="0" smtClean="0"/>
              <a:t>Take money from Little boat captains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83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Page:7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414</Words>
  <Application>Microsoft Office PowerPoint</Application>
  <PresentationFormat>On-screen Show (4:3)</PresentationFormat>
  <Paragraphs>87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Lesson 2   Erie Canal In Action</vt:lpstr>
      <vt:lpstr>Remembering what we learned last class </vt:lpstr>
      <vt:lpstr> </vt:lpstr>
      <vt:lpstr>Lets look at the map  Which is bigger?     Which is longer?</vt:lpstr>
      <vt:lpstr>Which boat would you chose to fit which size of water? </vt:lpstr>
      <vt:lpstr>How it works with real pictures</vt:lpstr>
      <vt:lpstr>Slide 7</vt:lpstr>
      <vt:lpstr> </vt:lpstr>
      <vt:lpstr>Roles &amp; What You Do:  (1$Per Book)</vt:lpstr>
      <vt:lpstr>End of Lesson Reflection Worksheet </vt:lpstr>
      <vt:lpstr>References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 Lake Erie In Action</dc:title>
  <dc:creator>Dalian</dc:creator>
  <cp:lastModifiedBy>Dalian</cp:lastModifiedBy>
  <cp:revision>42</cp:revision>
  <dcterms:created xsi:type="dcterms:W3CDTF">2014-04-29T20:41:33Z</dcterms:created>
  <dcterms:modified xsi:type="dcterms:W3CDTF">2014-05-06T17:32:39Z</dcterms:modified>
</cp:coreProperties>
</file>